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4" r:id="rId3"/>
    <p:sldId id="283" r:id="rId4"/>
    <p:sldId id="282" r:id="rId5"/>
    <p:sldId id="284" r:id="rId6"/>
    <p:sldId id="285" r:id="rId7"/>
    <p:sldId id="286" r:id="rId8"/>
    <p:sldId id="287" r:id="rId9"/>
    <p:sldId id="288" r:id="rId10"/>
    <p:sldId id="289" r:id="rId11"/>
    <p:sldId id="290" r:id="rId12"/>
    <p:sldId id="291" r:id="rId13"/>
    <p:sldId id="281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深色样式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6" d="100"/>
          <a:sy n="96" d="100"/>
        </p:scale>
        <p:origin x="102" y="24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44818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446518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20355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4765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9121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60054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813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3649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3475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88812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89664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B79799-5D97-4050-B508-6AF87AD916DF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B9AF8D-236E-42F8-B33A-D951C958CA1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806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864185" y="2851437"/>
            <a:ext cx="6463629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Html5</a:t>
            </a:r>
            <a:r>
              <a:rPr lang="zh-CN" altLang="en-US" sz="6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简介</a:t>
            </a:r>
            <a:r>
              <a:rPr lang="en-US" altLang="zh-CN" sz="66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+</a:t>
            </a:r>
            <a:r>
              <a:rPr lang="zh-CN" altLang="en-US" sz="66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标签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4083269" y="786636"/>
            <a:ext cx="40254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600" dirty="0" smtClean="0">
                <a:solidFill>
                  <a:schemeClr val="bg1"/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rPr>
              <a:t>好好学习 天天向上</a:t>
            </a:r>
            <a:endParaRPr lang="zh-CN" altLang="en-US" sz="3600" dirty="0">
              <a:solidFill>
                <a:schemeClr val="bg1"/>
              </a:solidFill>
              <a:latin typeface="叶根友行书繁" panose="02010601030101010101" pitchFamily="2" charset="-122"/>
              <a:ea typeface="叶根友行书繁" panose="02010601030101010101" pitchFamily="2" charset="-122"/>
            </a:endParaRPr>
          </a:p>
        </p:txBody>
      </p:sp>
      <p:cxnSp>
        <p:nvCxnSpPr>
          <p:cNvPr id="8" name="直接连接符 7"/>
          <p:cNvCxnSpPr/>
          <p:nvPr/>
        </p:nvCxnSpPr>
        <p:spPr>
          <a:xfrm>
            <a:off x="5058227" y="1524000"/>
            <a:ext cx="207554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349638" y="1668586"/>
            <a:ext cx="14157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i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第一章</a:t>
            </a:r>
            <a:endParaRPr lang="zh-CN" altLang="en-US" sz="3200" i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5148" y="5665505"/>
            <a:ext cx="2088622" cy="5967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846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607186" y="86247"/>
            <a:ext cx="45881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语义</a:t>
            </a:r>
            <a:r>
              <a:rPr lang="zh-CN" altLang="en-US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化标签</a:t>
            </a:r>
            <a:endPara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75" y="269950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95475" y="1173964"/>
            <a:ext cx="9597364" cy="5062924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特殊结构标签</a:t>
            </a: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&lt;mark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&gt;&lt;/mark&gt;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定义带有记号的文本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用于突出显示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/>
            </a:pPr>
            <a:endParaRPr lang="en-US" altLang="zh-CN" sz="1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 startAt="2"/>
            </a:pP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ruby&gt;&lt;/ruby&gt;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定义注释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Ps: &lt;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rt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注释文字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&lt;/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rt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不支持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ruby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时显示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rp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里的文字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 startAt="2"/>
            </a:pPr>
            <a:endParaRPr lang="en-US" altLang="zh-CN" sz="1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 startAt="2"/>
            </a:pP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meter&gt;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定义已知范围或分数值内的标量测量。也被称为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gauge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（尺度）。 比如磁盘用量、查询结果的相关性，等等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。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 startAt="2"/>
            </a:pPr>
            <a:endParaRPr lang="en-US" altLang="zh-CN" sz="1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 startAt="2"/>
            </a:pP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&lt;progress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max=”” value=””&gt;&lt;/progress&gt;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标签显示任务的进度或者进程 一般结合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js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使用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 startAt="2"/>
            </a:pPr>
            <a:endParaRPr lang="en-US" altLang="zh-CN" sz="1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 startAt="2"/>
            </a:pP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details&gt;&lt;/details&gt;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用于描述文档或者文档某个部分的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细节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lvl="1"/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wbr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&gt;&lt;/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wbr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定义文本在何处换行</a:t>
            </a:r>
            <a:endParaRPr lang="en-US" altLang="zh-CN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59109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607186" y="86247"/>
            <a:ext cx="42242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5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</a:t>
            </a:r>
            <a:r>
              <a:rPr lang="zh-CN" altLang="en-US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版本兼容</a:t>
            </a:r>
            <a:endPara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75" y="269950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95475" y="2517855"/>
            <a:ext cx="9597364" cy="2662267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标签定义新的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display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属性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/>
            </a:pP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/>
            </a:pP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自定义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标签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样式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lvl="1"/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head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加入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js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代码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手动加入或者用插件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)</a:t>
            </a:r>
          </a:p>
          <a:p>
            <a:pPr lvl="1"/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/>
            </a:pP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&lt;script&gt; 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document.createElement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(“header”); &lt;script&gt;</a:t>
            </a:r>
          </a:p>
        </p:txBody>
      </p:sp>
    </p:spTree>
    <p:extLst>
      <p:ext uri="{BB962C8B-B14F-4D97-AF65-F5344CB8AC3E}">
        <p14:creationId xmlns:p14="http://schemas.microsoft.com/office/powerpoint/2010/main" val="371329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607186" y="86247"/>
            <a:ext cx="422423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err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i</a:t>
            </a:r>
            <a:r>
              <a:rPr lang="en-US" altLang="zh-CN" sz="5400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低</a:t>
            </a:r>
            <a:r>
              <a:rPr lang="zh-CN" altLang="en-US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版本兼容</a:t>
            </a:r>
            <a:endPara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75" y="269950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95475" y="2517855"/>
            <a:ext cx="9597364" cy="2477601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6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条件注释语句</a:t>
            </a:r>
            <a:r>
              <a:rPr lang="en-US" altLang="zh-CN" sz="360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endParaRPr lang="en-US" altLang="zh-CN" sz="36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/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&lt;!--[if </a:t>
            </a:r>
            <a:r>
              <a:rPr lang="en-US" altLang="zh-CN" sz="24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lt</a:t>
            </a:r>
            <a:r>
              <a:rPr lang="en-US" altLang="zh-CN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IE 9]&gt; &lt;script </a:t>
            </a:r>
            <a:r>
              <a:rPr lang="en-US" altLang="zh-CN" sz="24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src</a:t>
            </a:r>
            <a:r>
              <a:rPr lang="en-US" altLang="zh-CN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="https://oss.maxcdn.com/libs/html5shiv/3.7.0/html5shiv.js"&gt;&lt;/script&gt; &lt;![</a:t>
            </a:r>
            <a:r>
              <a:rPr lang="en-US" altLang="zh-CN" sz="24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endif</a:t>
            </a:r>
            <a:r>
              <a:rPr lang="en-US" altLang="zh-CN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]--&gt;</a:t>
            </a:r>
          </a:p>
        </p:txBody>
      </p:sp>
    </p:spTree>
    <p:extLst>
      <p:ext uri="{BB962C8B-B14F-4D97-AF65-F5344CB8AC3E}">
        <p14:creationId xmlns:p14="http://schemas.microsoft.com/office/powerpoint/2010/main" val="4245896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1099175" y="3044279"/>
            <a:ext cx="9993650" cy="769441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rPr>
              <a:t>读书</a:t>
            </a:r>
            <a:r>
              <a:rPr lang="zh-CN" altLang="en-US" sz="4400" dirty="0" smtClean="0">
                <a:solidFill>
                  <a:schemeClr val="bg1"/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rPr>
              <a:t>好啊</a:t>
            </a:r>
            <a:r>
              <a:rPr lang="zh-CN" altLang="en-US" sz="4400" smtClean="0">
                <a:solidFill>
                  <a:schemeClr val="bg1"/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rPr>
              <a:t>，起码</a:t>
            </a:r>
            <a:r>
              <a:rPr lang="zh-CN" altLang="en-US" sz="4400">
                <a:solidFill>
                  <a:schemeClr val="bg1"/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rPr>
              <a:t>读</a:t>
            </a:r>
            <a:r>
              <a:rPr lang="zh-CN" altLang="en-US" sz="4400" smtClean="0">
                <a:solidFill>
                  <a:schemeClr val="bg1"/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rPr>
              <a:t>着读着不知</a:t>
            </a:r>
            <a:r>
              <a:rPr lang="zh-CN" altLang="en-US" sz="4400" dirty="0" smtClean="0">
                <a:solidFill>
                  <a:schemeClr val="bg1"/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rPr>
              <a:t>老之将至！</a:t>
            </a:r>
            <a:endParaRPr lang="en-US" altLang="zh-CN" sz="4400" dirty="0" smtClean="0">
              <a:solidFill>
                <a:schemeClr val="bg1"/>
              </a:solidFill>
              <a:latin typeface="叶根友行书繁" panose="02010601030101010101" pitchFamily="2" charset="-122"/>
              <a:ea typeface="叶根友行书繁" panose="02010601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5202381" y="5375564"/>
            <a:ext cx="1787236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5285521" y="5567435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rPr>
              <a:t>木马老师</a:t>
            </a:r>
            <a:endParaRPr lang="zh-CN" altLang="en-US" sz="2800" b="1" dirty="0">
              <a:solidFill>
                <a:schemeClr val="bg1"/>
              </a:solidFill>
              <a:latin typeface="叶根友行书繁" panose="02010601030101010101" pitchFamily="2" charset="-122"/>
              <a:ea typeface="叶根友行书繁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34731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371658" y="545444"/>
            <a:ext cx="34932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r>
              <a:rPr lang="zh-CN" altLang="en-US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604" y="752997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410500" y="2203723"/>
            <a:ext cx="9597364" cy="3770263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r>
              <a:rPr lang="en-US" altLang="zh-CN" sz="4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HTML5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万维网的核心语言、标准通用标记语言下的一个应用超文本标记语言的第五次重大修改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.HTML5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将成为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XHTML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 DOM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的新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标准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目的是为了在移动设备上支持多媒体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28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227953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923367" y="624707"/>
            <a:ext cx="25106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2604" y="752997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396645" y="2176014"/>
            <a:ext cx="9597364" cy="3770263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4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en-US" altLang="zh-CN" sz="4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特性应该基于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HTML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CSS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DOM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 </a:t>
            </a:r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减少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对外部插件的需求（比如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Flash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） </a:t>
            </a:r>
            <a:endParaRPr lang="en-US" altLang="zh-CN" sz="28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优秀的错误处理 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更多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取代脚本的标记 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5.HTML5 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应该独立于设备 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6.</a:t>
            </a:r>
            <a:r>
              <a:rPr lang="zh-CN" altLang="en-US" sz="28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进程应对公众透明</a:t>
            </a:r>
            <a:endParaRPr lang="en-US" altLang="zh-CN" sz="28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49066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81804" y="291332"/>
            <a:ext cx="25106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75" y="419622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396645" y="1354073"/>
            <a:ext cx="9597364" cy="5293757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新特性</a:t>
            </a: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 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语义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特性（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Class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Semantic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</a:t>
            </a:r>
            <a:endParaRPr lang="en-US" altLang="zh-CN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HTML5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赋予网页更好的意义和结构。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15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2. 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本地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存储特性（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Class: OFFLINE &amp; STORAGE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基于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HTML5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开发的网页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APP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拥有更短的启动时间，更快的联网速度，这些全得益于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HTML5 APP Cache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，以及本地存储功能。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15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 startAt="3"/>
            </a:pP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设备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兼容特性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(Class: DEVICE ACCESS)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HTML5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为网页应用开发者们提供了更多功能上的优化选择，带来了更多体验功能的优势。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HTML5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提供了前所未有的数据与应用接入开放接口。使外部应用可以直接与浏览器内部的数据直接相连，例如视频影音可直接与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microphones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及摄像头相联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109830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81804" y="291332"/>
            <a:ext cx="25106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75" y="419622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396645" y="1354073"/>
            <a:ext cx="9597364" cy="5062924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新特性</a:t>
            </a: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 startAt="4"/>
            </a:pP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连接特性（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Class: CONNECTIVITY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HTML5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拥有更有效的服务器推送技术，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Server-Sent Event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和</a:t>
            </a:r>
            <a:r>
              <a:rPr lang="en-US" altLang="zh-CN" sz="2400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WebSockets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就是其中的两个特性，这两个特性能够帮助我们实现服务器将数据“推送”到客户端的功能。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5. 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网页多媒体特性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(Class: MULTIMEDIA) 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支持网页端的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Audio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Video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等多媒体功能， 与网站自带的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APPS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，摄像头，影音功能相得益彰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6. 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三维、图形及特效特性（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Class: 3D, Graphics &amp; Effects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 </a:t>
            </a:r>
          </a:p>
          <a:p>
            <a:pPr lvl="1"/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基于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SVG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Canvas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2400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WebGL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及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CSS3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3D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功能。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08519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81804" y="291332"/>
            <a:ext cx="25106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75" y="419622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297318" y="2157637"/>
            <a:ext cx="9597364" cy="3216265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新特性</a:t>
            </a: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7.  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性能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与集成特性（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Class: Performance &amp; Integration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）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HTML5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通过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XMLHttpRequest2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等技术，解决以前的跨域等问题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marL="457200" indent="-457200">
              <a:buAutoNum type="arabicPeriod" startAt="8"/>
            </a:pP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CSS3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特性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(Class: CSS3) 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在不牺牲性能和语义结构的前提下，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CSS3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中提供了更多的风格和更强的效果。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6909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646277" y="419622"/>
            <a:ext cx="25106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75" y="547912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297318" y="2157637"/>
            <a:ext cx="9597364" cy="3954929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浏览器支持</a:t>
            </a: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1.HTML5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有部分内容兼容到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IE9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IE8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及以下对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H5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完全不兼容后面的内容不再考虑此类浏览器。最新版本的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Safari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Chrome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Firefox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以及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Opera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支持某些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HTML5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特性。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部分内容需要加兼容前缀，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webkit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常用于兼容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chrome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浏览器，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moz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常用于兼容火狐，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-o-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常用于兼容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opera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，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ms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-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常用于兼容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IE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。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3.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兼容性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查询网站：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http://caniuse.com/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541176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634895" y="419622"/>
            <a:ext cx="45881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语义</a:t>
            </a:r>
            <a:r>
              <a:rPr lang="zh-CN" altLang="en-US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化标签</a:t>
            </a:r>
            <a:endPara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75" y="547912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297318" y="1672728"/>
            <a:ext cx="9597364" cy="4324261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结构标签</a:t>
            </a: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457200" indent="-457200">
              <a:buAutoNum type="arabicPeriod"/>
            </a:pP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&lt;header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&gt;&lt;/header&gt;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定义文档的页眉（介绍信息）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1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2. &lt;</a:t>
            </a:r>
            <a:r>
              <a:rPr lang="en-US" altLang="zh-CN" sz="2400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nav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&gt;&lt;/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nav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定义导航链接的部分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1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3.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&lt;article&gt;&lt;/article&gt;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定义独立的自包含内容。 页面独立的文章内容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(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帖子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博客文章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评论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/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新闻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)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等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1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4. 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&lt;section&gt;&lt;/section&gt;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定义文档中的节（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section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、区段）。 比如章节、页眉、页脚或文档中的其他部分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。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1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5. &lt;</a:t>
            </a:r>
            <a:r>
              <a:rPr lang="en-US" altLang="zh-CN" sz="2400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hgroup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&gt;&lt;/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hgroup</a:t>
            </a:r>
            <a:r>
              <a:rPr lang="en-US" altLang="zh-CN" sz="240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 </a:t>
            </a:r>
            <a:r>
              <a:rPr lang="zh-CN" altLang="en-US" sz="240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标题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进行组合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 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8718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  <a14:imgEffect>
                      <a14:brightnessContrast bright="-30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634895" y="419622"/>
            <a:ext cx="458811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H5</a:t>
            </a:r>
            <a:r>
              <a:rPr lang="zh-CN" altLang="en-US" sz="5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语义</a:t>
            </a:r>
            <a:r>
              <a:rPr lang="zh-CN" altLang="en-US" sz="5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化标签</a:t>
            </a:r>
            <a:endParaRPr lang="zh-CN" altLang="en-US" sz="54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475" y="547912"/>
            <a:ext cx="2333625" cy="6667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297318" y="2254619"/>
            <a:ext cx="9597364" cy="3954929"/>
          </a:xfrm>
          <a:prstGeom prst="rect">
            <a:avLst/>
          </a:prstGeom>
          <a:solidFill>
            <a:schemeClr val="bg1">
              <a:alpha val="2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结构标签</a:t>
            </a:r>
            <a:r>
              <a:rPr lang="en-US" altLang="zh-CN" sz="3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</a:p>
          <a:p>
            <a:endParaRPr lang="en-US" altLang="zh-CN" sz="23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6. &lt;figure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&gt;&lt;/figure&gt;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 独立的流内容（图像、图表、照片、代码等等）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,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可以对元素进行组合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.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</a:t>
            </a:r>
            <a:r>
              <a:rPr lang="en-US" altLang="zh-CN" sz="2400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figcaption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对图片的描述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&lt;/</a:t>
            </a:r>
            <a:r>
              <a:rPr lang="en-US" altLang="zh-CN" sz="2400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figcaption</a:t>
            </a:r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</a:t>
            </a:r>
          </a:p>
          <a:p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7. &lt;aside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&gt;&lt;/ aside&gt;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定义侧边栏、广告、</a:t>
            </a:r>
            <a:r>
              <a:rPr lang="en-US" altLang="zh-CN" sz="24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nav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元素组，以及其他类似的内容</a:t>
            </a:r>
            <a:r>
              <a:rPr lang="zh-CN" altLang="en-US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部分</a:t>
            </a: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8. &lt;footer</a:t>
            </a:r>
            <a:r>
              <a:rPr lang="en-US" altLang="zh-CN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&gt;&lt;/footer&gt; </a:t>
            </a:r>
            <a:r>
              <a:rPr lang="zh-CN" altLang="en-US" sz="24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定义文档底部区域</a:t>
            </a:r>
            <a:endParaRPr lang="en-US" altLang="zh-CN" sz="24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39989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2647</TotalTime>
  <Words>616</Words>
  <Application>Microsoft Office PowerPoint</Application>
  <PresentationFormat>宽屏</PresentationFormat>
  <Paragraphs>104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等线</vt:lpstr>
      <vt:lpstr>等线 Light</vt:lpstr>
      <vt:lpstr>思源黑体 CN Medium</vt:lpstr>
      <vt:lpstr>微软雅黑</vt:lpstr>
      <vt:lpstr>微软雅黑 Light</vt:lpstr>
      <vt:lpstr>叶根友行书繁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139</cp:revision>
  <dcterms:created xsi:type="dcterms:W3CDTF">2017-03-26T10:53:18Z</dcterms:created>
  <dcterms:modified xsi:type="dcterms:W3CDTF">2017-10-19T12:34:21Z</dcterms:modified>
</cp:coreProperties>
</file>

<file path=docProps/thumbnail.jpeg>
</file>